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79" r:id="rId4"/>
    <p:sldId id="28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05/09/2021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2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5655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12</Words>
  <Application>Microsoft Office PowerPoint</Application>
  <PresentationFormat>Grand écran</PresentationFormat>
  <Paragraphs>6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d’écriture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2021-09-05T09:09:33Z</dcterms:modified>
</cp:coreProperties>
</file>